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4"/>
  </p:sldMasterIdLst>
  <p:notesMasterIdLst>
    <p:notesMasterId r:id="rId15"/>
  </p:notesMasterIdLst>
  <p:handoutMasterIdLst>
    <p:handoutMasterId r:id="rId16"/>
  </p:handoutMasterIdLst>
  <p:sldIdLst>
    <p:sldId id="257" r:id="rId5"/>
    <p:sldId id="259" r:id="rId6"/>
    <p:sldId id="260" r:id="rId7"/>
    <p:sldId id="262" r:id="rId8"/>
    <p:sldId id="274" r:id="rId9"/>
    <p:sldId id="273" r:id="rId10"/>
    <p:sldId id="272" r:id="rId11"/>
    <p:sldId id="271" r:id="rId12"/>
    <p:sldId id="267" r:id="rId13"/>
    <p:sldId id="264" r:id="rId14"/>
  </p:sldIdLst>
  <p:sldSz cx="12192000" cy="6858000"/>
  <p:notesSz cx="6858000" cy="9144000"/>
  <p:defaultTextStyle>
    <a:defPPr rtl="0"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64039B-8414-4D01-8BCE-9DBC1317C253}" v="174" dt="2020-12-14T11:31:47.8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38" autoAdjust="0"/>
    <p:restoredTop sz="79730" autoAdjust="0"/>
  </p:normalViewPr>
  <p:slideViewPr>
    <p:cSldViewPr snapToGrid="0">
      <p:cViewPr varScale="1">
        <p:scale>
          <a:sx n="91" d="100"/>
          <a:sy n="91" d="100"/>
        </p:scale>
        <p:origin x="3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82468A-F8DF-4E9A-98A9-7A4A4C22BA0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901C9C1-8869-4164-9103-760A82EA1CDD}" type="datetime1">
              <a:rPr lang="nl-NL" smtClean="0"/>
              <a:t>14-12-2020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"/>
              <a:t>Klik om de tekststijlen van het model te bewerken</a:t>
            </a:r>
            <a:endParaRPr lang="en-US"/>
          </a:p>
          <a:p>
            <a:pPr lvl="1" rtl="0"/>
            <a:r>
              <a:rPr lang="nl"/>
              <a:t>Tweede niveau</a:t>
            </a:r>
          </a:p>
          <a:p>
            <a:pPr lvl="2" rtl="0"/>
            <a:r>
              <a:rPr lang="nl"/>
              <a:t>Derde niveau</a:t>
            </a:r>
          </a:p>
          <a:p>
            <a:pPr lvl="3" rtl="0"/>
            <a:r>
              <a:rPr lang="nl"/>
              <a:t>Vierde niveau</a:t>
            </a:r>
          </a:p>
          <a:p>
            <a:pPr lvl="4" rtl="0"/>
            <a:r>
              <a:rPr lang="nl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901C9C1-8869-4164-9103-760A82EA1CDD}" type="datetime1">
              <a:rPr lang="nl-NL" smtClean="0"/>
              <a:t>14-12-2020</a:t>
            </a:fld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5678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901C9C1-8869-4164-9103-760A82EA1CDD}" type="datetime1">
              <a:rPr lang="nl-NL" smtClean="0"/>
              <a:t>14-12-2020</a:t>
            </a:fld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80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901C9C1-8869-4164-9103-760A82EA1CDD}" type="datetime1">
              <a:rPr lang="nl-NL" smtClean="0"/>
              <a:t>14-12-2020</a:t>
            </a:fld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379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901C9C1-8869-4164-9103-760A82EA1CDD}" type="datetime1">
              <a:rPr lang="nl-NL" smtClean="0"/>
              <a:t>14-12-2020</a:t>
            </a:fld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59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901C9C1-8869-4164-9103-760A82EA1CDD}" type="datetime1">
              <a:rPr lang="nl-NL" smtClean="0"/>
              <a:t>14-12-2020</a:t>
            </a:fld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292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901C9C1-8869-4164-9103-760A82EA1CDD}" type="datetime1">
              <a:rPr lang="nl-NL" smtClean="0"/>
              <a:t>14-12-2020</a:t>
            </a:fld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596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901C9C1-8869-4164-9103-760A82EA1CDD}" type="datetime1">
              <a:rPr lang="nl-NL" smtClean="0"/>
              <a:t>14-12-2020</a:t>
            </a:fld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23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901C9C1-8869-4164-9103-760A82EA1CDD}" type="datetime1">
              <a:rPr lang="nl-NL" smtClean="0"/>
              <a:t>14-12-2020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82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901C9C1-8869-4164-9103-760A82EA1CDD}" type="datetime1">
              <a:rPr lang="nl-NL" smtClean="0"/>
              <a:t>14-12-2020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79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nl" dirty="0"/>
              <a:t>Klik om de titelstijl van het model te bewerken</a:t>
            </a:r>
            <a:endParaRPr lang="en-US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nl-NL"/>
              <a:t>Klikken om de ondertitelstijl van het model te bewerken</a:t>
            </a:r>
            <a:endParaRPr lang="en-US" dirty="0"/>
          </a:p>
        </p:txBody>
      </p: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FA062C-438B-435B-AC72-11EE0553D348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4DE0F8E-8C2A-4EA9-82B4-D806D34B557D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C4D6BC-2A99-4B5A-A80A-D2F51008085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Tijdelijke aanduiding voor dianumm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F39E6F-C4D3-4233-838E-9ABAB79681C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0746DE-BCB6-4742-BAD3-23D789492DEA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,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nl" dirty="0"/>
              <a:t>Klik om de tekststijlen van het model te bewerken</a:t>
            </a:r>
          </a:p>
          <a:p>
            <a:pPr lvl="1" rtl="0"/>
            <a:r>
              <a:rPr lang="nl" dirty="0"/>
              <a:t>Tweede niveau</a:t>
            </a:r>
          </a:p>
          <a:p>
            <a:pPr lvl="2" rtl="0"/>
            <a:r>
              <a:rPr lang="nl" dirty="0"/>
              <a:t>Derde niveau</a:t>
            </a:r>
          </a:p>
          <a:p>
            <a:pPr lvl="3" rtl="0"/>
            <a:r>
              <a:rPr lang="nl" dirty="0"/>
              <a:t>Vierde niveau</a:t>
            </a:r>
          </a:p>
          <a:p>
            <a:pPr lvl="4" rtl="0"/>
            <a:r>
              <a:rPr lang="nl" dirty="0"/>
              <a:t>Vijfde niveau</a:t>
            </a:r>
            <a:endParaRPr lang="en-US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nl" dirty="0"/>
              <a:t>Klik om de tekststijlen van het model te bewerken</a:t>
            </a:r>
          </a:p>
          <a:p>
            <a:pPr lvl="1" rtl="0"/>
            <a:r>
              <a:rPr lang="nl" dirty="0"/>
              <a:t>Tweede niveau</a:t>
            </a:r>
          </a:p>
          <a:p>
            <a:pPr lvl="2" rtl="0"/>
            <a:r>
              <a:rPr lang="nl" dirty="0"/>
              <a:t>Derde niveau</a:t>
            </a:r>
          </a:p>
          <a:p>
            <a:pPr lvl="3" rtl="0"/>
            <a:r>
              <a:rPr lang="nl" dirty="0"/>
              <a:t>Vierde niveau</a:t>
            </a:r>
          </a:p>
          <a:p>
            <a:pPr lvl="4" rtl="0"/>
            <a:r>
              <a:rPr lang="nl" dirty="0"/>
              <a:t>Vijfde niveau</a:t>
            </a:r>
            <a:endParaRPr lang="en-US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007331-9111-4CF7-BB53-7967C82BE85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9" name="Tijdelijke aanduiding voor voettekst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Tijdelijke aanduiding voor dianumm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" dirty="0"/>
              <a:t>Klik om de tekststijlen van het 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nl" dirty="0"/>
              <a:t>Klik om de tekststijlen van het model te bewerken</a:t>
            </a:r>
          </a:p>
          <a:p>
            <a:pPr lvl="1" rtl="0"/>
            <a:r>
              <a:rPr lang="nl" dirty="0"/>
              <a:t>Tweede niveau</a:t>
            </a:r>
          </a:p>
          <a:p>
            <a:pPr lvl="2" rtl="0"/>
            <a:r>
              <a:rPr lang="nl" dirty="0"/>
              <a:t>Derde niveau</a:t>
            </a:r>
          </a:p>
          <a:p>
            <a:pPr lvl="3" rtl="0"/>
            <a:r>
              <a:rPr lang="nl" dirty="0"/>
              <a:t>Vierde niveau</a:t>
            </a:r>
          </a:p>
          <a:p>
            <a:pPr lvl="4" rtl="0"/>
            <a:r>
              <a:rPr lang="nl" dirty="0"/>
              <a:t>Vijfde niveau</a:t>
            </a:r>
            <a:endParaRPr lang="en-US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" dirty="0"/>
              <a:t>Klik om de tekststijlen van het 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 hasCustomPrompt="1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nl" dirty="0"/>
              <a:t>Klik om de tekststijlen van het model te bewerken</a:t>
            </a:r>
          </a:p>
          <a:p>
            <a:pPr lvl="1" rtl="0"/>
            <a:r>
              <a:rPr lang="nl" dirty="0"/>
              <a:t>Tweede niveau</a:t>
            </a:r>
          </a:p>
          <a:p>
            <a:pPr lvl="2" rtl="0"/>
            <a:r>
              <a:rPr lang="nl" dirty="0"/>
              <a:t>Derde niveau</a:t>
            </a:r>
          </a:p>
          <a:p>
            <a:pPr lvl="3" rtl="0"/>
            <a:r>
              <a:rPr lang="nl" dirty="0"/>
              <a:t>Vierde niveau</a:t>
            </a:r>
          </a:p>
          <a:p>
            <a:pPr lvl="4" rtl="0"/>
            <a:r>
              <a:rPr lang="nl" dirty="0"/>
              <a:t>Vijfde niveau</a:t>
            </a:r>
            <a:endParaRPr lang="en-US" dirty="0"/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F4AAB0-CA0B-4B50-BAF5-64285225E6D3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11" name="Tijdelijke aanduiding voor voettekst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EE9EEA-93A4-4AC0-82A3-AAE045D2626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510036-C9F6-4A25-952D-E980D1218E5A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7EC0246C-263D-46C0-97C2-33055410F436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 rtl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afbeelding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5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AC828DE5-5E25-48F8-9D08-0AAF94E065B7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"/>
              <a:t>Klik om de titelstijl van het model te bewerken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nl"/>
              <a:t>Klik om de tekststijlen van het model te bewerken</a:t>
            </a:r>
          </a:p>
          <a:p>
            <a:pPr lvl="1" rtl="0"/>
            <a:r>
              <a:rPr lang="nl"/>
              <a:t>Tweede niveau</a:t>
            </a:r>
          </a:p>
          <a:p>
            <a:pPr lvl="2" rtl="0"/>
            <a:r>
              <a:rPr lang="nl"/>
              <a:t>Derde niveau</a:t>
            </a:r>
          </a:p>
          <a:p>
            <a:pPr lvl="3" rtl="0"/>
            <a:r>
              <a:rPr lang="nl"/>
              <a:t>Vierde niveau</a:t>
            </a:r>
          </a:p>
          <a:p>
            <a:pPr lvl="4" rtl="0"/>
            <a:r>
              <a:rPr lang="nl"/>
              <a:t>Vijfde niveau</a:t>
            </a:r>
            <a:endParaRPr lang="en-US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FBBDB2E9-45E4-446B-B384-7A1A43730A2E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hthoek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r>
              <a:rPr lang="en-US" sz="8000" dirty="0"/>
              <a:t>Momo Medical</a:t>
            </a:r>
            <a:br>
              <a:rPr lang="en-US" dirty="0"/>
            </a:br>
            <a:r>
              <a:rPr lang="en-US" sz="2000" dirty="0"/>
              <a:t>Week 15</a:t>
            </a:r>
            <a:endParaRPr lang="nl" sz="2000" dirty="0"/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8"/>
            <a:ext cx="6269347" cy="204683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nl-NL" dirty="0" err="1"/>
              <a:t>Salah</a:t>
            </a:r>
            <a:r>
              <a:rPr lang="nl-NL" dirty="0"/>
              <a:t> Abdulkader, </a:t>
            </a:r>
            <a:br>
              <a:rPr lang="nl-NL" dirty="0"/>
            </a:br>
            <a:r>
              <a:rPr lang="nl-NL" dirty="0"/>
              <a:t>Theo van den Berg, </a:t>
            </a:r>
            <a:br>
              <a:rPr lang="nl-NL" dirty="0"/>
            </a:br>
            <a:r>
              <a:rPr lang="nl-NL" dirty="0"/>
              <a:t>Roy Duivenvoorden, </a:t>
            </a:r>
            <a:br>
              <a:rPr lang="nl-NL" dirty="0"/>
            </a:br>
            <a:r>
              <a:rPr lang="nl-NL" dirty="0"/>
              <a:t>Nick </a:t>
            </a:r>
            <a:r>
              <a:rPr lang="nl-NL" dirty="0" err="1"/>
              <a:t>Keereweer</a:t>
            </a:r>
            <a:r>
              <a:rPr lang="nl-NL" dirty="0"/>
              <a:t>, </a:t>
            </a:r>
            <a:br>
              <a:rPr lang="nl-NL" dirty="0"/>
            </a:br>
            <a:r>
              <a:rPr lang="nl-NL" dirty="0"/>
              <a:t>Floris van Lingen</a:t>
            </a:r>
          </a:p>
        </p:txBody>
      </p:sp>
      <p:pic>
        <p:nvPicPr>
          <p:cNvPr id="5" name="Afbeelding 4" descr="Een afbeelding met gebouw, zitting, bank, zijkant&#10;&#10;Beschrijving automatisch gegenereer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Rechte verbindingslijn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9099855-908D-46A2-9A91-9A171A93C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6A76D9-94DE-4C49-AC9B-5AEFB3B75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nl-NL" dirty="0" err="1"/>
              <a:t>Questions</a:t>
            </a:r>
            <a:r>
              <a:rPr lang="nl-NL" dirty="0"/>
              <a:t>?</a:t>
            </a:r>
            <a:endParaRPr lang="en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ACEE2B5-7B4B-44DD-99D2-2F0EC48AF5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38F39E6F-C4D3-4233-838E-9ABAB79681C5}" type="datetime1">
              <a:rPr lang="nl-NL" smtClean="0"/>
              <a:pPr rtl="0">
                <a:spcAft>
                  <a:spcPts val="600"/>
                </a:spcAft>
              </a:pPr>
              <a:t>14-12-2020</a:t>
            </a:fld>
            <a:endParaRPr lang="en-US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4FC1314-8645-42E9-82E2-976FB2769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93076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0AFB3D-75FB-407A-BDC8-07FD07BEF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Table</a:t>
            </a:r>
            <a:r>
              <a:rPr lang="nl-NL" dirty="0"/>
              <a:t> of contents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579F7E6-92DF-46DE-AB48-E5393CF1B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nl-NL" dirty="0"/>
              <a:t> The project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nl-NL" dirty="0"/>
              <a:t> 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did</a:t>
            </a:r>
            <a:r>
              <a:rPr lang="nl-NL" dirty="0"/>
              <a:t> we do?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nl-NL" dirty="0"/>
              <a:t> </a:t>
            </a:r>
            <a:r>
              <a:rPr lang="nl-NL" dirty="0" err="1"/>
              <a:t>What</a:t>
            </a:r>
            <a:r>
              <a:rPr lang="nl-NL" dirty="0"/>
              <a:t> are we </a:t>
            </a:r>
            <a:r>
              <a:rPr lang="nl-NL" dirty="0" err="1"/>
              <a:t>going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do?</a:t>
            </a:r>
          </a:p>
          <a:p>
            <a:endParaRPr lang="en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F064383-2DD3-4521-A3B9-FABE2470B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8F39E6F-C4D3-4233-838E-9ABAB79681C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43F1629-15FA-4793-9ECA-D8277B55E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81611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0AFB3D-75FB-407A-BDC8-07FD07BEF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project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579F7E6-92DF-46DE-AB48-E5393CF1B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71566"/>
            <a:ext cx="10058400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GB" dirty="0"/>
              <a:t> Momo Medical is a start-up located in Delft</a:t>
            </a:r>
            <a:endParaRPr lang="nl-NL" dirty="0"/>
          </a:p>
          <a:p>
            <a:pPr>
              <a:buFont typeface="Arial" panose="020F0502020204030204" pitchFamily="34" charset="0"/>
              <a:buChar char="•"/>
            </a:pPr>
            <a:r>
              <a:rPr lang="en-GB" dirty="0"/>
              <a:t> </a:t>
            </a:r>
            <a:r>
              <a:rPr lang="en-GB" dirty="0" err="1"/>
              <a:t>BedSense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GB" dirty="0"/>
              <a:t> Multiple sensors are located underneath the mattress 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GB" dirty="0"/>
              <a:t> Goal 1 : Have less false positives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GB" dirty="0"/>
              <a:t> Goal 2: Predict when a patient is getting out of bed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F064383-2DD3-4521-A3B9-FABE2470B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8F39E6F-C4D3-4233-838E-9ABAB79681C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CAA3EAD6-14B7-42DD-BE1F-D78F61C30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nl-NL"/>
          </a:p>
        </p:txBody>
      </p:sp>
      <p:pic>
        <p:nvPicPr>
          <p:cNvPr id="18" name="Afbeelding 18" descr="Afbeelding met persoon, binnen, vrouw, jong&#10;&#10;Automatisch gegenereerde beschrijving">
            <a:extLst>
              <a:ext uri="{FF2B5EF4-FFF2-40B4-BE49-F238E27FC236}">
                <a16:creationId xmlns:a16="http://schemas.microsoft.com/office/drawing/2014/main" id="{EB02B457-27C6-4AFD-B609-508E1565C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4774" y="2352832"/>
            <a:ext cx="3584574" cy="235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202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5C2A9-733D-4A00-83FB-8854D6269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did</a:t>
            </a:r>
            <a:r>
              <a:rPr lang="nl-NL" dirty="0"/>
              <a:t> we do?</a:t>
            </a:r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545DDC-4BEF-44D0-BE84-698A54BA0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r>
              <a:rPr lang="nl-NL" dirty="0"/>
              <a:t> </a:t>
            </a:r>
            <a:r>
              <a:rPr lang="nl-NL" dirty="0" err="1"/>
              <a:t>This</a:t>
            </a:r>
            <a:r>
              <a:rPr lang="nl-NL" dirty="0"/>
              <a:t> week </a:t>
            </a:r>
            <a:r>
              <a:rPr lang="nl-NL" dirty="0" err="1"/>
              <a:t>our</a:t>
            </a:r>
            <a:r>
              <a:rPr lang="nl-NL" dirty="0"/>
              <a:t> focus was </a:t>
            </a:r>
            <a:r>
              <a:rPr lang="nl-NL" dirty="0" err="1"/>
              <a:t>still</a:t>
            </a:r>
            <a:r>
              <a:rPr lang="nl-NL" dirty="0"/>
              <a:t> on feature engineering</a:t>
            </a:r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r>
              <a:rPr lang="nl-NL" dirty="0" err="1">
                <a:ea typeface="+mn-lt"/>
                <a:cs typeface="+mn-lt"/>
              </a:rPr>
              <a:t>Created</a:t>
            </a:r>
            <a:r>
              <a:rPr lang="nl-NL" dirty="0">
                <a:ea typeface="+mn-lt"/>
                <a:cs typeface="+mn-lt"/>
              </a:rPr>
              <a:t> a feature script </a:t>
            </a:r>
            <a:r>
              <a:rPr lang="nl-NL" dirty="0" err="1">
                <a:ea typeface="+mn-lt"/>
                <a:cs typeface="+mn-lt"/>
              </a:rPr>
              <a:t>that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detects</a:t>
            </a:r>
            <a:r>
              <a:rPr lang="nl-NL" dirty="0">
                <a:ea typeface="+mn-lt"/>
                <a:cs typeface="+mn-lt"/>
              </a:rPr>
              <a:t> big spikes in </a:t>
            </a:r>
            <a:r>
              <a:rPr lang="nl-NL" dirty="0" err="1">
                <a:ea typeface="+mn-lt"/>
                <a:cs typeface="+mn-lt"/>
              </a:rPr>
              <a:t>the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pressure</a:t>
            </a:r>
            <a:r>
              <a:rPr lang="nl-NL" dirty="0">
                <a:ea typeface="+mn-lt"/>
                <a:cs typeface="+mn-lt"/>
              </a:rPr>
              <a:t> sensor </a:t>
            </a:r>
            <a:r>
              <a:rPr lang="nl-NL" dirty="0" err="1">
                <a:ea typeface="+mn-lt"/>
                <a:cs typeface="+mn-lt"/>
              </a:rPr>
              <a:t>values</a:t>
            </a:r>
            <a:r>
              <a:rPr lang="nl-NL" dirty="0">
                <a:ea typeface="+mn-lt"/>
                <a:cs typeface="+mn-lt"/>
              </a:rPr>
              <a:t>.</a:t>
            </a:r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r>
              <a:rPr lang="nl-NL" dirty="0" err="1">
                <a:ea typeface="+mn-lt"/>
                <a:cs typeface="+mn-lt"/>
              </a:rPr>
              <a:t>Created</a:t>
            </a:r>
            <a:r>
              <a:rPr lang="nl-NL" dirty="0">
                <a:ea typeface="+mn-lt"/>
                <a:cs typeface="+mn-lt"/>
              </a:rPr>
              <a:t> a script </a:t>
            </a:r>
            <a:r>
              <a:rPr lang="nl-NL" dirty="0" err="1">
                <a:ea typeface="+mn-lt"/>
                <a:cs typeface="+mn-lt"/>
              </a:rPr>
              <a:t>that</a:t>
            </a:r>
            <a:r>
              <a:rPr lang="nl-NL" dirty="0">
                <a:ea typeface="+mn-lt"/>
                <a:cs typeface="+mn-lt"/>
              </a:rPr>
              <a:t> filters out </a:t>
            </a:r>
            <a:r>
              <a:rPr lang="nl-NL" dirty="0" err="1">
                <a:ea typeface="+mn-lt"/>
                <a:cs typeface="+mn-lt"/>
              </a:rPr>
              <a:t>situations</a:t>
            </a:r>
            <a:r>
              <a:rPr lang="nl-NL" dirty="0">
                <a:ea typeface="+mn-lt"/>
                <a:cs typeface="+mn-lt"/>
              </a:rPr>
              <a:t> in </a:t>
            </a:r>
            <a:r>
              <a:rPr lang="nl-NL" dirty="0" err="1">
                <a:ea typeface="+mn-lt"/>
                <a:cs typeface="+mn-lt"/>
              </a:rPr>
              <a:t>which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people</a:t>
            </a:r>
            <a:r>
              <a:rPr lang="nl-NL" dirty="0">
                <a:ea typeface="+mn-lt"/>
                <a:cs typeface="+mn-lt"/>
              </a:rPr>
              <a:t> are </a:t>
            </a:r>
            <a:r>
              <a:rPr lang="nl-NL" dirty="0" err="1">
                <a:ea typeface="+mn-lt"/>
                <a:cs typeface="+mn-lt"/>
              </a:rPr>
              <a:t>sitting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longer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than</a:t>
            </a:r>
            <a:r>
              <a:rPr lang="nl-NL" dirty="0">
                <a:ea typeface="+mn-lt"/>
                <a:cs typeface="+mn-lt"/>
              </a:rPr>
              <a:t> 30 </a:t>
            </a:r>
            <a:r>
              <a:rPr lang="nl-NL" dirty="0" err="1">
                <a:ea typeface="+mn-lt"/>
                <a:cs typeface="+mn-lt"/>
              </a:rPr>
              <a:t>seconds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before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leaving</a:t>
            </a:r>
            <a:r>
              <a:rPr lang="nl-NL" dirty="0">
                <a:ea typeface="+mn-lt"/>
                <a:cs typeface="+mn-lt"/>
              </a:rPr>
              <a:t> bed.</a:t>
            </a:r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r>
              <a:rPr lang="nl-NL" dirty="0">
                <a:ea typeface="+mn-lt"/>
                <a:cs typeface="+mn-lt"/>
              </a:rPr>
              <a:t>Made </a:t>
            </a:r>
            <a:r>
              <a:rPr lang="nl-NL" dirty="0" err="1">
                <a:ea typeface="+mn-lt"/>
                <a:cs typeface="+mn-lt"/>
              </a:rPr>
              <a:t>the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average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and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variance</a:t>
            </a:r>
            <a:r>
              <a:rPr lang="nl-NL" dirty="0">
                <a:ea typeface="+mn-lt"/>
                <a:cs typeface="+mn-lt"/>
              </a:rPr>
              <a:t> of </a:t>
            </a:r>
            <a:r>
              <a:rPr lang="nl-NL" dirty="0" err="1">
                <a:ea typeface="+mn-lt"/>
                <a:cs typeface="+mn-lt"/>
              </a:rPr>
              <a:t>the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pressure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values</a:t>
            </a:r>
            <a:r>
              <a:rPr lang="nl-NL" dirty="0">
                <a:ea typeface="+mn-lt"/>
                <a:cs typeface="+mn-lt"/>
              </a:rPr>
              <a:t> more </a:t>
            </a:r>
            <a:r>
              <a:rPr lang="nl-NL" dirty="0" err="1">
                <a:ea typeface="+mn-lt"/>
                <a:cs typeface="+mn-lt"/>
              </a:rPr>
              <a:t>stationary</a:t>
            </a:r>
            <a:r>
              <a:rPr lang="nl-NL" dirty="0">
                <a:ea typeface="+mn-lt"/>
                <a:cs typeface="+mn-lt"/>
              </a:rPr>
              <a:t> in </a:t>
            </a:r>
            <a:r>
              <a:rPr lang="nl-NL" dirty="0" err="1">
                <a:ea typeface="+mn-lt"/>
                <a:cs typeface="+mn-lt"/>
              </a:rPr>
              <a:t>the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trainings</a:t>
            </a:r>
            <a:r>
              <a:rPr lang="nl-NL" dirty="0">
                <a:ea typeface="+mn-lt"/>
                <a:cs typeface="+mn-lt"/>
              </a:rPr>
              <a:t> set</a:t>
            </a:r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r>
              <a:rPr lang="nl-NL" dirty="0" err="1">
                <a:ea typeface="+mn-lt"/>
                <a:cs typeface="+mn-lt"/>
              </a:rPr>
              <a:t>Added</a:t>
            </a:r>
            <a:r>
              <a:rPr lang="nl-NL" dirty="0">
                <a:ea typeface="+mn-lt"/>
                <a:cs typeface="+mn-lt"/>
              </a:rPr>
              <a:t> last weeks features </a:t>
            </a:r>
            <a:r>
              <a:rPr lang="nl-NL" dirty="0" err="1">
                <a:ea typeface="+mn-lt"/>
                <a:cs typeface="+mn-lt"/>
              </a:rPr>
              <a:t>to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the</a:t>
            </a:r>
            <a:r>
              <a:rPr lang="nl-NL" dirty="0">
                <a:ea typeface="+mn-lt"/>
                <a:cs typeface="+mn-lt"/>
              </a:rPr>
              <a:t> model</a:t>
            </a:r>
            <a:endParaRPr lang="nl-NL" dirty="0"/>
          </a:p>
          <a:p>
            <a:pPr lvl="1">
              <a:buClr>
                <a:srgbClr val="9BA8B7"/>
              </a:buClr>
              <a:buFont typeface="Arial" panose="020B0604020202020204" pitchFamily="34" charset="0"/>
              <a:buChar char="•"/>
            </a:pPr>
            <a:r>
              <a:rPr lang="nl-NL" dirty="0" err="1">
                <a:ea typeface="+mn-lt"/>
                <a:cs typeface="+mn-lt"/>
              </a:rPr>
              <a:t>Tested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certain</a:t>
            </a:r>
            <a:r>
              <a:rPr lang="nl-NL" dirty="0">
                <a:ea typeface="+mn-lt"/>
                <a:cs typeface="+mn-lt"/>
              </a:rPr>
              <a:t> </a:t>
            </a:r>
            <a:r>
              <a:rPr lang="nl-NL" dirty="0" err="1">
                <a:ea typeface="+mn-lt"/>
                <a:cs typeface="+mn-lt"/>
              </a:rPr>
              <a:t>combinations</a:t>
            </a:r>
            <a:r>
              <a:rPr lang="nl-NL" dirty="0">
                <a:ea typeface="+mn-lt"/>
                <a:cs typeface="+mn-lt"/>
              </a:rPr>
              <a:t> of features </a:t>
            </a:r>
            <a:r>
              <a:rPr lang="nl-NL" dirty="0" err="1">
                <a:ea typeface="+mn-lt"/>
                <a:cs typeface="+mn-lt"/>
              </a:rPr>
              <a:t>to</a:t>
            </a:r>
            <a:r>
              <a:rPr lang="nl-NL" dirty="0">
                <a:ea typeface="+mn-lt"/>
                <a:cs typeface="+mn-lt"/>
              </a:rPr>
              <a:t> get </a:t>
            </a:r>
            <a:r>
              <a:rPr lang="nl-NL" dirty="0" err="1">
                <a:ea typeface="+mn-lt"/>
                <a:cs typeface="+mn-lt"/>
              </a:rPr>
              <a:t>the</a:t>
            </a:r>
            <a:r>
              <a:rPr lang="nl-NL" dirty="0">
                <a:ea typeface="+mn-lt"/>
                <a:cs typeface="+mn-lt"/>
              </a:rPr>
              <a:t> best </a:t>
            </a:r>
            <a:r>
              <a:rPr lang="nl-NL" dirty="0" err="1">
                <a:ea typeface="+mn-lt"/>
                <a:cs typeface="+mn-lt"/>
              </a:rPr>
              <a:t>result</a:t>
            </a:r>
            <a:r>
              <a:rPr lang="nl-NL" dirty="0">
                <a:ea typeface="+mn-lt"/>
                <a:cs typeface="+mn-lt"/>
              </a:rPr>
              <a:t>.</a:t>
            </a:r>
          </a:p>
          <a:p>
            <a:pPr lvl="1">
              <a:buClr>
                <a:srgbClr val="9BA8B7"/>
              </a:buClr>
              <a:buFont typeface="Arial" panose="020B0604020202020204" pitchFamily="34" charset="0"/>
              <a:buChar char="•"/>
            </a:pPr>
            <a:endParaRPr lang="nl-NL" dirty="0">
              <a:ea typeface="+mn-lt"/>
              <a:cs typeface="+mn-lt"/>
            </a:endParaRPr>
          </a:p>
          <a:p>
            <a:pPr marL="200660" lvl="1" indent="0">
              <a:buNone/>
            </a:pPr>
            <a:endParaRPr lang="nl-NL" dirty="0"/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endParaRPr lang="nl-NL" dirty="0"/>
          </a:p>
          <a:p>
            <a:pPr marL="383540" lvl="1"/>
            <a:endParaRPr lang="nl-NL" dirty="0"/>
          </a:p>
          <a:p>
            <a:pPr marL="383540" lvl="1"/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D3997F1-A6AF-4F5C-8537-EB4533AA5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8F39E6F-C4D3-4233-838E-9ABAB79681C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2D22A4F1-917E-4343-82CA-BB858E46B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61653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5C2A9-733D-4A00-83FB-8854D6269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Predictions</a:t>
            </a:r>
            <a:r>
              <a:rPr lang="nl-NL" dirty="0"/>
              <a:t> 10 </a:t>
            </a:r>
            <a:r>
              <a:rPr lang="nl-NL" dirty="0" err="1"/>
              <a:t>seconds</a:t>
            </a:r>
            <a:r>
              <a:rPr lang="nl-NL" dirty="0"/>
              <a:t> </a:t>
            </a:r>
            <a:r>
              <a:rPr lang="nl-NL" dirty="0" err="1"/>
              <a:t>before</a:t>
            </a:r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545DDC-4BEF-44D0-BE84-698A54BA0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383540" lvl="1">
              <a:buFont typeface="Arial" panose="020B0604020202020204" pitchFamily="34" charset="0"/>
              <a:buChar char="•"/>
            </a:pPr>
            <a:endParaRPr lang="nl-NL" dirty="0"/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endParaRPr lang="nl-NL" dirty="0"/>
          </a:p>
          <a:p>
            <a:pPr marL="383540" lvl="1"/>
            <a:endParaRPr lang="nl-NL" dirty="0"/>
          </a:p>
          <a:p>
            <a:pPr marL="383540" lvl="1"/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D3997F1-A6AF-4F5C-8537-EB4533AA5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8F39E6F-C4D3-4233-838E-9ABAB79681C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2D22A4F1-917E-4343-82CA-BB858E46B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nl-NL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7D1769A9-42B2-4157-883C-1BABD5665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456793"/>
            <a:ext cx="3769010" cy="2643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fbeelding">
            <a:extLst>
              <a:ext uri="{FF2B5EF4-FFF2-40B4-BE49-F238E27FC236}">
                <a16:creationId xmlns:a16="http://schemas.microsoft.com/office/drawing/2014/main" id="{BD93C0C2-DFD5-49D0-B1DD-689B179F3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0305" y="2370749"/>
            <a:ext cx="3780546" cy="3498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6360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5C2A9-733D-4A00-83FB-8854D6269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Predictions</a:t>
            </a:r>
            <a:r>
              <a:rPr lang="nl-NL" dirty="0"/>
              <a:t> 30 </a:t>
            </a:r>
            <a:r>
              <a:rPr lang="nl-NL" dirty="0" err="1"/>
              <a:t>seconds</a:t>
            </a:r>
            <a:r>
              <a:rPr lang="nl-NL" dirty="0"/>
              <a:t> </a:t>
            </a:r>
            <a:r>
              <a:rPr lang="nl-NL" dirty="0" err="1"/>
              <a:t>before</a:t>
            </a:r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545DDC-4BEF-44D0-BE84-698A54BA0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383540" lvl="1">
              <a:buFont typeface="Arial" panose="020B0604020202020204" pitchFamily="34" charset="0"/>
              <a:buChar char="•"/>
            </a:pPr>
            <a:endParaRPr lang="nl-NL" dirty="0"/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endParaRPr lang="nl-NL" dirty="0"/>
          </a:p>
          <a:p>
            <a:pPr marL="383540" lvl="1"/>
            <a:endParaRPr lang="nl-NL" dirty="0"/>
          </a:p>
          <a:p>
            <a:pPr marL="383540" lvl="1"/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D3997F1-A6AF-4F5C-8537-EB4533AA5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8F39E6F-C4D3-4233-838E-9ABAB79681C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2D22A4F1-917E-4343-82CA-BB858E46B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4195C53-6A1B-40CA-B98C-40076FDFE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596187"/>
            <a:ext cx="3413731" cy="2553881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76EA2B2D-DC5B-4E8F-9351-F76FA6A749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38" t="26241" b="15233"/>
          <a:stretch/>
        </p:blipFill>
        <p:spPr bwMode="auto">
          <a:xfrm>
            <a:off x="5443348" y="2321688"/>
            <a:ext cx="4067503" cy="3836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9415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5C2A9-733D-4A00-83FB-8854D6269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Predictions</a:t>
            </a:r>
            <a:r>
              <a:rPr lang="nl-NL" dirty="0"/>
              <a:t> 60 </a:t>
            </a:r>
            <a:r>
              <a:rPr lang="nl-NL" dirty="0" err="1"/>
              <a:t>seconds</a:t>
            </a:r>
            <a:r>
              <a:rPr lang="nl-NL" dirty="0"/>
              <a:t> </a:t>
            </a:r>
            <a:r>
              <a:rPr lang="nl-NL" dirty="0" err="1"/>
              <a:t>before</a:t>
            </a:r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545DDC-4BEF-44D0-BE84-698A54BA0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383540" lvl="1">
              <a:buFont typeface="Arial" panose="020B0604020202020204" pitchFamily="34" charset="0"/>
              <a:buChar char="•"/>
            </a:pPr>
            <a:endParaRPr lang="nl-NL" dirty="0"/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endParaRPr lang="nl-NL" dirty="0"/>
          </a:p>
          <a:p>
            <a:pPr marL="383540" lvl="1"/>
            <a:endParaRPr lang="nl-NL" dirty="0"/>
          </a:p>
          <a:p>
            <a:pPr marL="383540" lvl="1"/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D3997F1-A6AF-4F5C-8537-EB4533AA5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8F39E6F-C4D3-4233-838E-9ABAB79681C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2D22A4F1-917E-4343-82CA-BB858E46B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B1DE433-4953-4ABC-A735-BC117BF16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540685"/>
            <a:ext cx="3551228" cy="272775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3D561D9-7656-4F39-A289-9D146190EC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04" t="24204" b="15715"/>
          <a:stretch/>
        </p:blipFill>
        <p:spPr bwMode="auto">
          <a:xfrm>
            <a:off x="5622023" y="2219739"/>
            <a:ext cx="3888828" cy="3938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6041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6BA3A-3F30-469D-B77F-51029361A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What did we do?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00B76-B3E1-4DB2-A34F-4B211936C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 dirty="0"/>
              <a:t>Continued with our paper: </a:t>
            </a:r>
          </a:p>
          <a:p>
            <a:pPr>
              <a:buFont typeface="Arial"/>
              <a:buChar char="•"/>
            </a:pPr>
            <a:r>
              <a:rPr lang="en-US" dirty="0"/>
              <a:t>  Written abstract and data cleaning part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EF31E-7A10-45B0-9F81-C528D8CD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8F39E6F-C4D3-4233-838E-9ABAB79681C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55E39C-C31D-4471-818B-A137A6CFE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20DD8F05-1333-4060-9FBC-4C1371377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0" y="2209800"/>
            <a:ext cx="5476875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314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32A170-5FD3-450A-BD02-B113453E2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are we </a:t>
            </a:r>
            <a:r>
              <a:rPr lang="nl-NL" dirty="0" err="1"/>
              <a:t>going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do?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A0C3BA3-0337-4275-9073-DF0790516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042183"/>
            <a:ext cx="10058400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 Finish </a:t>
            </a:r>
            <a:r>
              <a:rPr lang="en-GB" dirty="0" err="1"/>
              <a:t>fourrier</a:t>
            </a:r>
            <a:r>
              <a:rPr lang="en-GB" dirty="0"/>
              <a:t> transform of the piezo sensors</a:t>
            </a:r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r>
              <a:rPr lang="en-GB" dirty="0"/>
              <a:t>Create script to make real time predictions and visualizations </a:t>
            </a:r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r>
              <a:rPr lang="en-GB" dirty="0"/>
              <a:t>Make our dataset more stationary </a:t>
            </a:r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r>
              <a:rPr lang="en-GB" dirty="0"/>
              <a:t>Recursive feature elimination with </a:t>
            </a:r>
            <a:r>
              <a:rPr lang="en-GB" dirty="0" err="1"/>
              <a:t>SelectKBest</a:t>
            </a:r>
            <a:r>
              <a:rPr lang="en-GB" dirty="0"/>
              <a:t> as a guideline</a:t>
            </a:r>
          </a:p>
          <a:p>
            <a:pPr marL="200660" lvl="1" indent="0">
              <a:buNone/>
            </a:pPr>
            <a:endParaRPr lang="en-GB" dirty="0"/>
          </a:p>
          <a:p>
            <a:pPr>
              <a:buClr>
                <a:srgbClr val="9BA8B7"/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0" indent="0">
              <a:buClr>
                <a:srgbClr val="9BA8B7"/>
              </a:buClr>
              <a:buNone/>
            </a:pPr>
            <a:endParaRPr lang="en-GB" dirty="0"/>
          </a:p>
          <a:p>
            <a:pPr>
              <a:buClr>
                <a:srgbClr val="9BA8B7"/>
              </a:buClr>
            </a:pPr>
            <a:endParaRPr lang="en-GB" dirty="0"/>
          </a:p>
          <a:p>
            <a:pPr>
              <a:buClr>
                <a:srgbClr val="9BA8B7"/>
              </a:buClr>
            </a:pP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28C8B87-7A4E-402C-A9F4-68156593D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8F39E6F-C4D3-4233-838E-9ABAB79681C5}" type="datetime1">
              <a:rPr lang="nl-NL" smtClean="0"/>
              <a:t>14-12-2020</a:t>
            </a:fld>
            <a:endParaRPr lang="en-US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94360EC-54B1-4DD9-9448-809FCF386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1516583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725_TF56160789" id="{09347C12-031C-413E-A748-FF4F71BF118C}" vid="{3DEA83A5-CB99-49DA-AF92-88A659250F56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965AA06431E4E489EB8EB262F875C42" ma:contentTypeVersion="9" ma:contentTypeDescription="Een nieuw document maken." ma:contentTypeScope="" ma:versionID="98d2e8c902c277c84a337fe88213dfb5">
  <xsd:schema xmlns:xsd="http://www.w3.org/2001/XMLSchema" xmlns:xs="http://www.w3.org/2001/XMLSchema" xmlns:p="http://schemas.microsoft.com/office/2006/metadata/properties" xmlns:ns2="c558563c-f490-4d15-9592-4d59e4d9620d" targetNamespace="http://schemas.microsoft.com/office/2006/metadata/properties" ma:root="true" ma:fieldsID="ae5e223256bf88ffe760363a035dca56" ns2:_="">
    <xsd:import namespace="c558563c-f490-4d15-9592-4d59e4d9620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58563c-f490-4d15-9592-4d59e4d962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6F983B9-DF97-4F5A-BA0F-AC7DFEB3E3D9}">
  <ds:schemaRefs>
    <ds:schemaRef ds:uri="http://purl.org/dc/elements/1.1/"/>
    <ds:schemaRef ds:uri="http://schemas.microsoft.com/office/2006/documentManagement/types"/>
    <ds:schemaRef ds:uri="c558563c-f490-4d15-9592-4d59e4d9620d"/>
    <ds:schemaRef ds:uri="http://purl.org/dc/dcmitype/"/>
    <ds:schemaRef ds:uri="http://schemas.openxmlformats.org/package/2006/metadata/core-properties"/>
    <ds:schemaRef ds:uri="http://purl.org/dc/terms/"/>
    <ds:schemaRef ds:uri="http://www.w3.org/XML/1998/namespace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4637932B-B9EB-40BB-A38E-B0911A3E72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58563c-f490-4d15-9592-4d59e4d9620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2206010-3DB3-49F5-887F-4C9B50AFDA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276</Words>
  <Application>Microsoft Office PowerPoint</Application>
  <PresentationFormat>Breedbeeld</PresentationFormat>
  <Paragraphs>82</Paragraphs>
  <Slides>10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5" baseType="lpstr">
      <vt:lpstr>Arial</vt:lpstr>
      <vt:lpstr>Bookman Old Style</vt:lpstr>
      <vt:lpstr>Calibri</vt:lpstr>
      <vt:lpstr>Franklin Gothic Book</vt:lpstr>
      <vt:lpstr>1_RetrospectVTI</vt:lpstr>
      <vt:lpstr>Momo Medical Week 15</vt:lpstr>
      <vt:lpstr>Table of contents</vt:lpstr>
      <vt:lpstr>The project</vt:lpstr>
      <vt:lpstr>What did we do?</vt:lpstr>
      <vt:lpstr>Predictions 10 seconds before</vt:lpstr>
      <vt:lpstr>Predictions 30 seconds before</vt:lpstr>
      <vt:lpstr>Predictions 60 seconds before</vt:lpstr>
      <vt:lpstr>What did we do?</vt:lpstr>
      <vt:lpstr>What are we going to do?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Momo Medical</dc:title>
  <dc:creator/>
  <cp:lastModifiedBy/>
  <cp:revision>331</cp:revision>
  <dcterms:created xsi:type="dcterms:W3CDTF">2020-10-25T21:29:06Z</dcterms:created>
  <dcterms:modified xsi:type="dcterms:W3CDTF">2020-12-14T11:31:47Z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0x010100B965AA06431E4E489EB8EB262F875C42</vt:lpwstr>
  </property>
</Properties>
</file>

<file path=docProps/thumbnail.jpeg>
</file>